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59" r:id="rId4"/>
    <p:sldId id="260" r:id="rId5"/>
    <p:sldId id="265" r:id="rId6"/>
  </p:sldIdLst>
  <p:sldSz cx="14630400" cy="8229600"/>
  <p:notesSz cx="8229600" cy="146304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Nobile" panose="020B0604020202020204" charset="0"/>
      <p:regular r:id="rId1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72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85294" y="2318951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099034"/>
            <a:ext cx="7556421" cy="3804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endParaRPr lang="en-US" sz="17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46731" y="3930134"/>
            <a:ext cx="5812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тарихшы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маманның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588579"/>
            <a:ext cx="7556421" cy="4719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6779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38648" y="2932784"/>
            <a:ext cx="809796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тарихшы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маманның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моделін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даму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жолдарын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Дәріс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Тарихшы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маманның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бейнесі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Біліктілік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талаптары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даму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кезеңдері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әдістемелік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шеберлік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Маманның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этикасы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23768" y="1474589"/>
            <a:ext cx="6474023" cy="4264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200"/>
              </a:lnSpc>
              <a:buSzPct val="100000"/>
            </a:pP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623768" y="1822013"/>
            <a:ext cx="6474023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200"/>
              </a:lnSpc>
              <a:buSzPct val="100000"/>
            </a:pP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23768" y="2516862"/>
            <a:ext cx="6474023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200"/>
              </a:lnSpc>
              <a:buSzPct val="100000"/>
            </a:pPr>
            <a:endParaRPr lang="en-US" sz="14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228" y="1514713"/>
            <a:ext cx="6474023" cy="647402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25214" y="3376136"/>
            <a:ext cx="63725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Тарихшы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маманның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бейнесі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тарихшы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тек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беруші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зерттеуші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аналитик,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қоғаммен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істейтін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Біліктілік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талаптары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теориялық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деректермен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шеберлігі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әдіснаманы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меңгеру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тұрғысынан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көптілді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академиялық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ортада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463534"/>
            <a:ext cx="79188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89434"/>
            <a:ext cx="13042821" cy="419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даму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кезеңдері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Бастапқы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әдістемелік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дағды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Шеберлік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әдіс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диссертациялық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жарияланымдар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әдістемелік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шеберлік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талдау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әдістемесін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жетілдіру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инновацияларды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этикасы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шынайылық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адалдық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жауапкершілі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463534"/>
            <a:ext cx="71332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512475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87971" y="2960638"/>
            <a:ext cx="120343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Пайдаланылған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әдебиеттер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Әбдіғапбарова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Ұ.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Алматы, 2020.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Marzano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 Teacher Effectiveness Framework. – 2016.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UNESCO. History Teacher Competencies. –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Әбдіғапбарова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Ұ.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Алматы, 2020. 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225</Words>
  <Application>Microsoft Office PowerPoint</Application>
  <PresentationFormat>Произвольный</PresentationFormat>
  <Paragraphs>44</Paragraphs>
  <Slides>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Times New Roman</vt:lpstr>
      <vt:lpstr>Calibri</vt:lpstr>
      <vt:lpstr>Nobile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РР</dc:creator>
  <cp:lastModifiedBy>РР</cp:lastModifiedBy>
  <cp:revision>8</cp:revision>
  <dcterms:created xsi:type="dcterms:W3CDTF">2025-11-16T11:19:00Z</dcterms:created>
  <dcterms:modified xsi:type="dcterms:W3CDTF">2025-11-16T12:07:19Z</dcterms:modified>
</cp:coreProperties>
</file>